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9" r:id="rId11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14" Type="http://schemas.openxmlformats.org/officeDocument/2006/relationships/slide" Target="slides/slide4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5" name="Google Shape;4035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6.jpg"/><Relationship Id="rId4" Type="http://schemas.openxmlformats.org/officeDocument/2006/relationships/image" Target="../media/image117.png"/></Relationships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7" name="Google Shape;4037;p600"/>
          <p:cNvGrpSpPr/>
          <p:nvPr/>
        </p:nvGrpSpPr>
        <p:grpSpPr>
          <a:xfrm>
            <a:off x="0" y="0"/>
            <a:ext cx="9144001" cy="5143500"/>
            <a:chOff x="0" y="0"/>
            <a:chExt cx="12192002" cy="6858000"/>
          </a:xfrm>
        </p:grpSpPr>
        <p:pic>
          <p:nvPicPr>
            <p:cNvPr id="4038" name="Google Shape;4038;p6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3744" y="0"/>
              <a:ext cx="9668258" cy="6857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3914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0" name="Google Shape;4040;p600"/>
          <p:cNvSpPr txBox="1"/>
          <p:nvPr>
            <p:ph type="title"/>
          </p:nvPr>
        </p:nvSpPr>
        <p:spPr>
          <a:xfrm>
            <a:off x="484708" y="599694"/>
            <a:ext cx="4090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CN" sz="2100">
                <a:latin typeface="Calibri"/>
                <a:ea typeface="Calibri"/>
                <a:cs typeface="Calibri"/>
                <a:sym typeface="Calibri"/>
              </a:rPr>
              <a:t>Project: TechGuard Proximity System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1" name="Google Shape;4041;p600"/>
          <p:cNvSpPr txBox="1"/>
          <p:nvPr/>
        </p:nvSpPr>
        <p:spPr>
          <a:xfrm>
            <a:off x="5346000" y="1099623"/>
            <a:ext cx="3798000" cy="4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75">
            <a:spAutoFit/>
          </a:bodyPr>
          <a:lstStyle/>
          <a:p>
            <a:pPr indent="0" lvl="0" marL="12700" marR="190500" rtl="0" algn="l">
              <a:lnSpc>
                <a:spcPct val="80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Scope of Work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Implementation of advanced electronic systems to  fortify network security, aligning with the ethos of secure smart 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Overview &amp; Objective: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 of cutting-edge electronic  systems to enhance security, energy efficiency, power consumption,  and smart automation. The main objective was to design a robust  system for accurate and efficient people detection using smart  sensors.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81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Role &amp; contribution: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the driving force behind the project, I  took on a leadership role in designing and implementing the smart  sensor solutions. My responsibilities ranged from conceptualizing the  project to overseeing its execution.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Relevance to SSIs Program: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12700" rtl="0" algn="l">
              <a:lnSpc>
                <a:spcPct val="95714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System Integration: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project aligns with the SSIs program  by illustrating the capability to integrate various components,  including sensors and circuits, into a cohesive smart system.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801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Data Processing: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emphasis on real-time analytics  addresses the program's focus on dynamic and efficient processing  of data in smart systems.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2540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❑"/>
            </a:pPr>
            <a:r>
              <a:rPr b="1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Expertise: </a:t>
            </a:r>
            <a:r>
              <a:rPr b="0" i="0" lang="zh-C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experience in IoT technologies is directly  applicable to the SSIs program's objective of providing a  comprehensive understanding of interconnected and adaptive  solutions.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